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61" r:id="rId4"/>
    <p:sldId id="260" r:id="rId5"/>
    <p:sldId id="262" r:id="rId6"/>
    <p:sldId id="267" r:id="rId7"/>
    <p:sldId id="263" r:id="rId8"/>
    <p:sldId id="266" r:id="rId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9FCFF"/>
    <a:srgbClr val="E0FCFF"/>
    <a:srgbClr val="03C0C4"/>
    <a:srgbClr val="D4F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157"/>
    <p:restoredTop sz="94541"/>
  </p:normalViewPr>
  <p:slideViewPr>
    <p:cSldViewPr snapToGrid="0" snapToObjects="1">
      <p:cViewPr varScale="1">
        <p:scale>
          <a:sx n="124" d="100"/>
          <a:sy n="124" d="100"/>
        </p:scale>
        <p:origin x="98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64DEC35-C4F7-C746-8026-E4D92A8BDF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8D29E44-BFA2-B74B-8251-9D4E6B013F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CD86F3A-9DE8-164B-BE50-5171A4B9D5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7F21D-0572-9A4A-8A30-E845E0C72693}" type="datetimeFigureOut">
              <a:rPr lang="ru-RU" smtClean="0"/>
              <a:t>20.11.2022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6FD74F5-26A9-0A4E-BC2D-88CF3A50D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5B0A0C9-C57A-D845-BD2B-3C70566C8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C3491-ED29-0C44-B7CC-063B22EC496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606677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F6D2457-74DA-D449-B6AE-73E584BF1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6BF012F0-C171-204B-9EFA-A7510CE1C6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D279C26-1E54-C94F-AC92-675E9C6BAC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7F21D-0572-9A4A-8A30-E845E0C72693}" type="datetimeFigureOut">
              <a:rPr lang="ru-RU" smtClean="0"/>
              <a:t>20.11.2022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14859F5-B1FD-5444-A3CD-C5970A925C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8823BAA-9280-7743-9B2D-0C7B3569E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C3491-ED29-0C44-B7CC-063B22EC496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868363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DDC978F1-365A-8444-BB27-6C4DE85FF5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91FB9B9D-C5C9-2643-8305-244F21E30A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1BEB74C-393F-304E-8F11-7C6A3C90F2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7F21D-0572-9A4A-8A30-E845E0C72693}" type="datetimeFigureOut">
              <a:rPr lang="ru-RU" smtClean="0"/>
              <a:t>20.11.2022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37A35A8-70A6-B041-94FA-E9A8F35562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16909E7-92E5-5D47-8AF4-AB67388179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C3491-ED29-0C44-B7CC-063B22EC496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946832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2D2C187-293C-244E-A8BE-850638B31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689624E-DD8F-5949-BE8F-D68F766713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45AC1A5-7947-1747-800F-0FE1431A60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7F21D-0572-9A4A-8A30-E845E0C72693}" type="datetimeFigureOut">
              <a:rPr lang="ru-RU" smtClean="0"/>
              <a:t>20.11.2022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7820CBA-5DD1-8B4C-BD3F-AE561F198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E219216-6C64-594B-8134-0DF1126D7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C3491-ED29-0C44-B7CC-063B22EC496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818756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6EDC0DE-D7A9-8B44-BECB-22C09DCB1B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B311DC2-F185-3748-B25A-631A37A954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A4B89B8-5817-024F-BB6A-F78B0DC03D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7F21D-0572-9A4A-8A30-E845E0C72693}" type="datetimeFigureOut">
              <a:rPr lang="ru-RU" smtClean="0"/>
              <a:t>20.11.2022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E0C84DE-0799-0748-A435-058EA2BE8D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29B8DBB-0CB8-FC43-8679-9076B50889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C3491-ED29-0C44-B7CC-063B22EC496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964245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C9F7F84-A8B8-D546-9361-07C7A6C6A0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6EDD451-AA41-DF4E-9B42-4A56B198D1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0EBFF48E-1CA6-8D41-A0D1-E4ACF20A7E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32837AC-557D-6143-AA10-AAA0566FA8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7F21D-0572-9A4A-8A30-E845E0C72693}" type="datetimeFigureOut">
              <a:rPr lang="ru-RU" smtClean="0"/>
              <a:t>20.11.2022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C730EFD-00E9-9B4A-ABFA-01D2F8FA45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0B65913-9B35-E944-ACF5-73EBA52C3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C3491-ED29-0C44-B7CC-063B22EC496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598112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857BB40-9747-7646-B123-1382129158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69CC104-532B-6049-830F-99317A8792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04E95670-04F0-5A48-AF14-0C67660134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59E19E6C-FB12-2C41-984B-7FD99AF305E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0E421A31-A585-CC44-815D-08E437C1D10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F3AD97DC-967A-254B-B719-486BADEF17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7F21D-0572-9A4A-8A30-E845E0C72693}" type="datetimeFigureOut">
              <a:rPr lang="ru-RU" smtClean="0"/>
              <a:t>20.11.2022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BEABDBCC-82D6-9745-A49D-347E830B75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0C8766A8-6DA9-F64B-91FA-6BF9AFA3A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C3491-ED29-0C44-B7CC-063B22EC496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883262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B6207A8-21F1-1E43-80BF-5D8B9F77D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7AF47463-A73F-9546-9BF3-974C0AE613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7F21D-0572-9A4A-8A30-E845E0C72693}" type="datetimeFigureOut">
              <a:rPr lang="ru-RU" smtClean="0"/>
              <a:t>20.11.2022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AB464BA4-8B54-B043-B4D2-4486D7478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ED03C05F-66F3-D248-8A69-70769F965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C3491-ED29-0C44-B7CC-063B22EC496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562670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0BF6D4EF-BC65-CC49-9116-43CF96FE37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7F21D-0572-9A4A-8A30-E845E0C72693}" type="datetimeFigureOut">
              <a:rPr lang="ru-RU" smtClean="0"/>
              <a:t>20.11.2022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40696716-C663-EC44-B84F-10F6D6697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283D816-F8C4-3B4F-BE7E-56C21458CC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C3491-ED29-0C44-B7CC-063B22EC496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933631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11D97F7-2FC6-7740-AC54-376E6BF26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5ABF61A-B1A5-2246-AD55-3AEF8DCDBE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D7411D2-FC13-554C-88AD-C913B80F0D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FDF5E79-D57B-824A-B96C-A330AE349E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7F21D-0572-9A4A-8A30-E845E0C72693}" type="datetimeFigureOut">
              <a:rPr lang="ru-RU" smtClean="0"/>
              <a:t>20.11.2022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D2A38D1-A0D7-D346-9683-F52AAEEF5C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89F4225-C989-9145-A979-9119D1C3BE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C3491-ED29-0C44-B7CC-063B22EC496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01041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526713-2F9C-1C4D-B559-2BB4FB7D17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02894397-E35B-FF42-80C0-AFA2312690B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C96E8BF-1F53-E04C-AA1C-C2B4E85C5C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2B92B6C-11F6-CD45-93B1-D0808AB91D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7F21D-0572-9A4A-8A30-E845E0C72693}" type="datetimeFigureOut">
              <a:rPr lang="ru-RU" smtClean="0"/>
              <a:t>20.11.2022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2E4A923-7D9F-D743-BBE8-3BBB9EA5B8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B7086BD-BD2C-3C43-9F76-64CA5E3A6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C3491-ED29-0C44-B7CC-063B22EC496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085186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8CA588E-DD1C-664A-B6F3-BCD3602955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4BF268C-469D-184C-9DC0-F3E1DA0375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0CF711C-99DC-6646-8645-00A07AA321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B7F21D-0572-9A4A-8A30-E845E0C72693}" type="datetimeFigureOut">
              <a:rPr lang="ru-RU" smtClean="0"/>
              <a:t>20.11.2022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CC9799D-8260-DC44-8C05-A154D8B4F5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F4ED163-E5FB-5E44-B697-D0116C4AB2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6C3491-ED29-0C44-B7CC-063B22EC496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411677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7" Type="http://schemas.openxmlformats.org/officeDocument/2006/relationships/image" Target="../media/image13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D014AB4-C852-A549-8C69-82733DA76D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" y="0"/>
            <a:ext cx="12179300" cy="6858000"/>
          </a:xfrm>
          <a:prstGeom prst="rect">
            <a:avLst/>
          </a:prstGeom>
        </p:spPr>
      </p:pic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D161C92F-D59C-D04B-8D30-F6A0371C0406}"/>
              </a:ext>
            </a:extLst>
          </p:cNvPr>
          <p:cNvSpPr txBox="1">
            <a:spLocks/>
          </p:cNvSpPr>
          <p:nvPr/>
        </p:nvSpPr>
        <p:spPr>
          <a:xfrm>
            <a:off x="1744719" y="467468"/>
            <a:ext cx="3552496" cy="77887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16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Московский государственный технический университет</a:t>
            </a:r>
          </a:p>
          <a:p>
            <a:pPr algn="l"/>
            <a:r>
              <a:rPr lang="ru-RU" sz="16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имени Н.Э. Баумана</a:t>
            </a:r>
            <a:r>
              <a:rPr lang="ru-RU" sz="160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ru-RU" sz="16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E31740A3-670D-AE45-9C7E-16B1872FBA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0575" y="4099752"/>
            <a:ext cx="7420304" cy="969691"/>
          </a:xfrm>
        </p:spPr>
        <p:txBody>
          <a:bodyPr anchor="t">
            <a:normAutofit/>
          </a:bodyPr>
          <a:lstStyle/>
          <a:p>
            <a:pPr algn="l"/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Название</a:t>
            </a: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398E3B7D-4CB5-2B40-925D-32F772AF284C}"/>
              </a:ext>
            </a:extLst>
          </p:cNvPr>
          <p:cNvSpPr txBox="1">
            <a:spLocks/>
          </p:cNvSpPr>
          <p:nvPr/>
        </p:nvSpPr>
        <p:spPr>
          <a:xfrm>
            <a:off x="790575" y="3125031"/>
            <a:ext cx="5838497" cy="67266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Наименование курса</a:t>
            </a: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214EA7BA-701D-8641-90A5-B96FCB3AC1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5079" y="417665"/>
            <a:ext cx="830536" cy="830536"/>
          </a:xfrm>
          <a:prstGeom prst="rect">
            <a:avLst/>
          </a:prstGeom>
        </p:spPr>
      </p:pic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CFFB790B-1EEC-894A-B81E-684E04DCD7DC}"/>
              </a:ext>
            </a:extLst>
          </p:cNvPr>
          <p:cNvSpPr txBox="1">
            <a:spLocks/>
          </p:cNvSpPr>
          <p:nvPr/>
        </p:nvSpPr>
        <p:spPr>
          <a:xfrm>
            <a:off x="6386846" y="467468"/>
            <a:ext cx="3552496" cy="77887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16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Кафедра ИУ5</a:t>
            </a:r>
          </a:p>
          <a:p>
            <a:pPr algn="l"/>
            <a:r>
              <a:rPr lang="ru-RU" sz="16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«Системы обработки информации </a:t>
            </a:r>
          </a:p>
          <a:p>
            <a:pPr algn="l"/>
            <a:r>
              <a:rPr lang="ru-RU" sz="16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 управления»</a:t>
            </a:r>
          </a:p>
        </p:txBody>
      </p:sp>
      <p:sp>
        <p:nvSpPr>
          <p:cNvPr id="17" name="Заголовок 1">
            <a:extLst>
              <a:ext uri="{FF2B5EF4-FFF2-40B4-BE49-F238E27FC236}">
                <a16:creationId xmlns:a16="http://schemas.microsoft.com/office/drawing/2014/main" id="{FB6A912D-C287-684B-9B74-A538DF994C21}"/>
              </a:ext>
            </a:extLst>
          </p:cNvPr>
          <p:cNvSpPr txBox="1">
            <a:spLocks/>
          </p:cNvSpPr>
          <p:nvPr/>
        </p:nvSpPr>
        <p:spPr>
          <a:xfrm>
            <a:off x="790575" y="5371502"/>
            <a:ext cx="1547891" cy="37033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16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Исполнители:</a:t>
            </a:r>
            <a:endParaRPr lang="ru-RU" sz="16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Заголовок 1">
            <a:extLst>
              <a:ext uri="{FF2B5EF4-FFF2-40B4-BE49-F238E27FC236}">
                <a16:creationId xmlns:a16="http://schemas.microsoft.com/office/drawing/2014/main" id="{4AB66EC5-4C5B-6742-982F-0AC13CC58A72}"/>
              </a:ext>
            </a:extLst>
          </p:cNvPr>
          <p:cNvSpPr txBox="1">
            <a:spLocks/>
          </p:cNvSpPr>
          <p:nvPr/>
        </p:nvSpPr>
        <p:spPr>
          <a:xfrm>
            <a:off x="3097751" y="5371502"/>
            <a:ext cx="2780633" cy="64630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16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ФИО, Группа</a:t>
            </a:r>
          </a:p>
          <a:p>
            <a:pPr algn="l"/>
            <a:r>
              <a:rPr lang="ru-RU" sz="16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ФИО, Группа</a:t>
            </a:r>
            <a:endParaRPr lang="ru-RU" sz="16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ru-RU" sz="16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6AF9EE72-1F86-2642-BD80-D42826F5A4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143" y="33719"/>
            <a:ext cx="1406242" cy="1598428"/>
          </a:xfrm>
          <a:prstGeom prst="rect">
            <a:avLst/>
          </a:prstGeom>
        </p:spPr>
      </p:pic>
      <p:sp>
        <p:nvSpPr>
          <p:cNvPr id="25" name="Заголовок 1">
            <a:extLst>
              <a:ext uri="{FF2B5EF4-FFF2-40B4-BE49-F238E27FC236}">
                <a16:creationId xmlns:a16="http://schemas.microsoft.com/office/drawing/2014/main" id="{960A0013-F366-5D47-8C9D-E4B52C734792}"/>
              </a:ext>
            </a:extLst>
          </p:cNvPr>
          <p:cNvSpPr txBox="1">
            <a:spLocks/>
          </p:cNvSpPr>
          <p:nvPr/>
        </p:nvSpPr>
        <p:spPr>
          <a:xfrm>
            <a:off x="6155615" y="5371502"/>
            <a:ext cx="2780633" cy="64630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16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ФИО, Группа</a:t>
            </a:r>
            <a:endParaRPr lang="ru-RU" sz="16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ru-RU" sz="16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03350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969A25A-520B-0A4D-B124-98C86983386E}"/>
              </a:ext>
            </a:extLst>
          </p:cNvPr>
          <p:cNvSpPr txBox="1">
            <a:spLocks/>
          </p:cNvSpPr>
          <p:nvPr/>
        </p:nvSpPr>
        <p:spPr>
          <a:xfrm>
            <a:off x="794479" y="674558"/>
            <a:ext cx="10598046" cy="734517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Цели приложения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E3B7DF0-5DD9-2942-9C59-C0A6F18495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1" y="2498922"/>
            <a:ext cx="456595" cy="453238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D646228-6C44-D14C-9039-42D8CC2DBA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4346" y="2499470"/>
            <a:ext cx="457481" cy="454105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C05D856-1D8B-4146-9BE5-2815A4C838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5739" y="2498922"/>
            <a:ext cx="454910" cy="453238"/>
          </a:xfrm>
          <a:prstGeom prst="rect">
            <a:avLst/>
          </a:prstGeom>
        </p:spPr>
      </p:pic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F56F7596-8E27-A243-8D89-39FD09FCCAF8}"/>
              </a:ext>
            </a:extLst>
          </p:cNvPr>
          <p:cNvSpPr txBox="1">
            <a:spLocks/>
          </p:cNvSpPr>
          <p:nvPr/>
        </p:nvSpPr>
        <p:spPr>
          <a:xfrm>
            <a:off x="794477" y="3277843"/>
            <a:ext cx="2968053" cy="228350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Информировать студентов о событиях кафедры</a:t>
            </a:r>
          </a:p>
        </p:txBody>
      </p: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AECDB0BF-74F0-1442-8C9E-AD2BB17E9D2C}"/>
              </a:ext>
            </a:extLst>
          </p:cNvPr>
          <p:cNvSpPr txBox="1">
            <a:spLocks/>
          </p:cNvSpPr>
          <p:nvPr/>
        </p:nvSpPr>
        <p:spPr>
          <a:xfrm>
            <a:off x="4527029" y="3277843"/>
            <a:ext cx="2848130" cy="228350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Собрать информацию </a:t>
            </a:r>
          </a:p>
          <a:p>
            <a:pPr algn="l"/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о кафедре </a:t>
            </a:r>
          </a:p>
          <a:p>
            <a:pPr algn="l"/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на едином портале</a:t>
            </a:r>
          </a:p>
        </p:txBody>
      </p:sp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9A7C5245-EE6E-F243-97EC-A1CB4B735C34}"/>
              </a:ext>
            </a:extLst>
          </p:cNvPr>
          <p:cNvSpPr txBox="1">
            <a:spLocks/>
          </p:cNvSpPr>
          <p:nvPr/>
        </p:nvSpPr>
        <p:spPr>
          <a:xfrm>
            <a:off x="8289560" y="3277842"/>
            <a:ext cx="2923082" cy="228350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Привлечь абитуриентов </a:t>
            </a:r>
          </a:p>
          <a:p>
            <a:pPr algn="l"/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на кафедру</a:t>
            </a:r>
          </a:p>
          <a:p>
            <a:pPr algn="l"/>
            <a:endParaRPr lang="ru-RU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46423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F8B5747D-D6C6-1C4B-B941-477B7B5C0134}"/>
              </a:ext>
            </a:extLst>
          </p:cNvPr>
          <p:cNvSpPr txBox="1">
            <a:spLocks/>
          </p:cNvSpPr>
          <p:nvPr/>
        </p:nvSpPr>
        <p:spPr>
          <a:xfrm>
            <a:off x="794479" y="674558"/>
            <a:ext cx="3974790" cy="2886789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Диаграмма прецедентов</a:t>
            </a: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37714E6D-843B-B547-A6A6-72DC4C27E077}"/>
              </a:ext>
            </a:extLst>
          </p:cNvPr>
          <p:cNvSpPr txBox="1">
            <a:spLocks/>
          </p:cNvSpPr>
          <p:nvPr/>
        </p:nvSpPr>
        <p:spPr>
          <a:xfrm>
            <a:off x="794477" y="2553615"/>
            <a:ext cx="3270747" cy="150102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0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 типа пользователей:</a:t>
            </a:r>
          </a:p>
          <a:p>
            <a:pPr algn="l"/>
            <a:endParaRPr lang="ru-RU" sz="12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ru-RU" sz="20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− студент / гость</a:t>
            </a:r>
          </a:p>
          <a:p>
            <a:pPr algn="l"/>
            <a:r>
              <a:rPr lang="ru-RU" sz="20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− работник кафедры</a:t>
            </a:r>
          </a:p>
          <a:p>
            <a:pPr algn="l"/>
            <a:r>
              <a:rPr lang="ru-RU" sz="20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− администратор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7D1BCEA-5FAE-0A4A-A8CB-C455B1BF5A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6962" y="0"/>
            <a:ext cx="66294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0284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44391E2-0286-EB43-9F5D-B1FE17A9DD87}"/>
              </a:ext>
            </a:extLst>
          </p:cNvPr>
          <p:cNvSpPr txBox="1">
            <a:spLocks/>
          </p:cNvSpPr>
          <p:nvPr/>
        </p:nvSpPr>
        <p:spPr>
          <a:xfrm>
            <a:off x="794479" y="674558"/>
            <a:ext cx="10598046" cy="734517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Стек технологий</a:t>
            </a: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BD9648EE-CFA8-FD4F-A471-F2466568309B}"/>
              </a:ext>
            </a:extLst>
          </p:cNvPr>
          <p:cNvSpPr txBox="1">
            <a:spLocks/>
          </p:cNvSpPr>
          <p:nvPr/>
        </p:nvSpPr>
        <p:spPr>
          <a:xfrm>
            <a:off x="794476" y="1947900"/>
            <a:ext cx="3170188" cy="38225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Frontend</a:t>
            </a:r>
            <a:endParaRPr lang="ru-RU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CC59D660-F2BE-934B-B540-6287C571DE32}"/>
              </a:ext>
            </a:extLst>
          </p:cNvPr>
          <p:cNvSpPr txBox="1">
            <a:spLocks/>
          </p:cNvSpPr>
          <p:nvPr/>
        </p:nvSpPr>
        <p:spPr>
          <a:xfrm>
            <a:off x="4498488" y="1947900"/>
            <a:ext cx="2968054" cy="38225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Backend</a:t>
            </a:r>
            <a:endParaRPr lang="ru-RU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AC50BA5-C1D0-AC40-8908-24A98DED2B80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V="1">
            <a:off x="4498488" y="2330157"/>
            <a:ext cx="2102400" cy="46686"/>
          </a:xfrm>
          <a:prstGeom prst="rect">
            <a:avLst/>
          </a:prstGeom>
        </p:spPr>
      </p:pic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E4A2803A-2789-CC4B-98C1-95B4E9F7A16B}"/>
              </a:ext>
            </a:extLst>
          </p:cNvPr>
          <p:cNvSpPr txBox="1">
            <a:spLocks/>
          </p:cNvSpPr>
          <p:nvPr/>
        </p:nvSpPr>
        <p:spPr>
          <a:xfrm>
            <a:off x="8534330" y="1947900"/>
            <a:ext cx="2968054" cy="38225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Deployment</a:t>
            </a:r>
            <a:endParaRPr lang="ru-RU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CAE5AD6B-4010-1943-B3D7-FEB5E4162949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73757" y="2319596"/>
            <a:ext cx="2102400" cy="45719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66A6B6AA-8AC3-F44C-AA9B-E23E907429CF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94476" y="2330158"/>
            <a:ext cx="2102400" cy="46687"/>
          </a:xfrm>
          <a:prstGeom prst="rect">
            <a:avLst/>
          </a:prstGeom>
        </p:spPr>
      </p:pic>
      <p:sp>
        <p:nvSpPr>
          <p:cNvPr id="14" name="Заголовок 1">
            <a:extLst>
              <a:ext uri="{FF2B5EF4-FFF2-40B4-BE49-F238E27FC236}">
                <a16:creationId xmlns:a16="http://schemas.microsoft.com/office/drawing/2014/main" id="{F97ACD4E-8CD9-2A49-A22D-082F009CB6C7}"/>
              </a:ext>
            </a:extLst>
          </p:cNvPr>
          <p:cNvSpPr txBox="1">
            <a:spLocks/>
          </p:cNvSpPr>
          <p:nvPr/>
        </p:nvSpPr>
        <p:spPr>
          <a:xfrm>
            <a:off x="794476" y="2646380"/>
            <a:ext cx="3270747" cy="207139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" sz="20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react </a:t>
            </a:r>
            <a:endParaRPr lang="ru-RU" sz="20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" sz="20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redux toolkit </a:t>
            </a:r>
            <a:endParaRPr lang="ru-RU" sz="20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" sz="20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less </a:t>
            </a:r>
            <a:endParaRPr lang="ru-RU" sz="20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" sz="20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typescript </a:t>
            </a:r>
            <a:endParaRPr lang="ru-RU" sz="20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" sz="20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storybook</a:t>
            </a:r>
            <a:endParaRPr lang="ru-RU" sz="20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7EC7A7D1-5A18-E84F-9D8B-843CEF650BBA}"/>
              </a:ext>
            </a:extLst>
          </p:cNvPr>
          <p:cNvSpPr txBox="1">
            <a:spLocks/>
          </p:cNvSpPr>
          <p:nvPr/>
        </p:nvSpPr>
        <p:spPr>
          <a:xfrm>
            <a:off x="4498488" y="2646380"/>
            <a:ext cx="3270747" cy="207139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" sz="2000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django</a:t>
            </a:r>
            <a:r>
              <a:rPr lang="en" sz="20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" sz="2000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django_rest_framework</a:t>
            </a:r>
            <a:r>
              <a:rPr lang="en" sz="20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" sz="2000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corsheaders</a:t>
            </a:r>
            <a:r>
              <a:rPr lang="en" sz="20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" sz="2000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djoser</a:t>
            </a:r>
            <a:r>
              <a:rPr lang="en" sz="20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" sz="2000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rest_framework_simplejwt</a:t>
            </a:r>
            <a:r>
              <a:rPr lang="en" sz="20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PostgreSQL</a:t>
            </a:r>
            <a:endParaRPr lang="ru-RU" sz="20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Заголовок 1">
            <a:extLst>
              <a:ext uri="{FF2B5EF4-FFF2-40B4-BE49-F238E27FC236}">
                <a16:creationId xmlns:a16="http://schemas.microsoft.com/office/drawing/2014/main" id="{4DF92075-6B7D-6341-B182-67CBE8A90513}"/>
              </a:ext>
            </a:extLst>
          </p:cNvPr>
          <p:cNvSpPr txBox="1">
            <a:spLocks/>
          </p:cNvSpPr>
          <p:nvPr/>
        </p:nvSpPr>
        <p:spPr>
          <a:xfrm>
            <a:off x="8573757" y="2646380"/>
            <a:ext cx="3270747" cy="117368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" sz="20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docker </a:t>
            </a:r>
            <a:endParaRPr lang="ru-RU" sz="20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" sz="20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docker-compose</a:t>
            </a:r>
            <a:endParaRPr lang="ru-RU" sz="20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65518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A76CA98B-C248-5840-BE06-2A0432BA53A7}"/>
              </a:ext>
            </a:extLst>
          </p:cNvPr>
          <p:cNvSpPr txBox="1">
            <a:spLocks/>
          </p:cNvSpPr>
          <p:nvPr/>
        </p:nvSpPr>
        <p:spPr>
          <a:xfrm>
            <a:off x="794479" y="674559"/>
            <a:ext cx="7362932" cy="745168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Методы веб-сервиса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56CD23A-F12F-9F49-89D5-DE418FE81B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4677" y="1606062"/>
            <a:ext cx="86868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5422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A76CA98B-C248-5840-BE06-2A0432BA53A7}"/>
              </a:ext>
            </a:extLst>
          </p:cNvPr>
          <p:cNvSpPr txBox="1">
            <a:spLocks/>
          </p:cNvSpPr>
          <p:nvPr/>
        </p:nvSpPr>
        <p:spPr>
          <a:xfrm>
            <a:off x="794478" y="674558"/>
            <a:ext cx="3284035" cy="2170241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ER</a:t>
            </a:r>
            <a:endParaRPr lang="ru-RU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диаграмма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2ADC174-638C-E94B-8990-2CD11E3EE4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8053" y="817196"/>
            <a:ext cx="7239000" cy="511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764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4EC376B-D2F1-0E40-82B8-AD6C56B7798F}"/>
              </a:ext>
            </a:extLst>
          </p:cNvPr>
          <p:cNvSpPr txBox="1">
            <a:spLocks/>
          </p:cNvSpPr>
          <p:nvPr/>
        </p:nvSpPr>
        <p:spPr>
          <a:xfrm>
            <a:off x="794479" y="674558"/>
            <a:ext cx="3849710" cy="2285209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" b="1" dirty="0">
                <a:latin typeface="Arial" panose="020B0604020202020204" pitchFamily="34" charset="0"/>
                <a:cs typeface="Arial" panose="020B0604020202020204" pitchFamily="34" charset="0"/>
              </a:rPr>
              <a:t>Sequence-</a:t>
            </a:r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диаграмма веб-сервиса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2979343-E953-FD45-9AC5-D2C3F6BAC0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0642" y="5552"/>
            <a:ext cx="51689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9218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A76CA98B-C248-5840-BE06-2A0432BA53A7}"/>
              </a:ext>
            </a:extLst>
          </p:cNvPr>
          <p:cNvSpPr txBox="1">
            <a:spLocks/>
          </p:cNvSpPr>
          <p:nvPr/>
        </p:nvSpPr>
        <p:spPr>
          <a:xfrm>
            <a:off x="794479" y="674559"/>
            <a:ext cx="7362932" cy="745168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Deployment </a:t>
            </a:r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диаграмма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BD8EDF0-EE7D-7447-99D2-183CB85FF8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8246" y="1789235"/>
            <a:ext cx="8890000" cy="468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65147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1668</TotalTime>
  <Words>102</Words>
  <Application>Microsoft Macintosh PowerPoint</Application>
  <PresentationFormat>Широкоэкранный</PresentationFormat>
  <Paragraphs>41</Paragraphs>
  <Slides>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Тема Office</vt:lpstr>
      <vt:lpstr>Название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МЕТОДИКА ПОСТРОЕНИЯ КОНЦЕПТУАЛЬНЫХ СХЕМ ПРИ АНАЛИЗЕ ТЕКСТА С ПОМОЩЬЮ ФОРМАЛЬНОЙ ГРАММАТИКИ</dc:title>
  <dc:creator>Елизавета Бредня</dc:creator>
  <cp:lastModifiedBy>Microsoft Office User</cp:lastModifiedBy>
  <cp:revision>28</cp:revision>
  <dcterms:created xsi:type="dcterms:W3CDTF">2022-05-23T16:07:52Z</dcterms:created>
  <dcterms:modified xsi:type="dcterms:W3CDTF">2022-11-20T18:12:05Z</dcterms:modified>
</cp:coreProperties>
</file>